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4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7" r:id="rId15"/>
    <p:sldId id="283" r:id="rId16"/>
    <p:sldId id="278" r:id="rId17"/>
    <p:sldId id="279" r:id="rId18"/>
    <p:sldId id="280" r:id="rId19"/>
    <p:sldId id="281" r:id="rId20"/>
    <p:sldId id="282" r:id="rId21"/>
    <p:sldId id="284" r:id="rId22"/>
    <p:sldId id="285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Analyst" id="{9E99F264-DF29-476C-98C6-3089540F5A05}">
          <p14:sldIdLst>
            <p14:sldId id="260"/>
            <p14:sldId id="261"/>
            <p14:sldId id="262"/>
          </p14:sldIdLst>
        </p14:section>
        <p14:section name="Viewing images" id="{38E36C78-5549-4F47-B362-C18FD0DC2ABB}">
          <p14:sldIdLst>
            <p14:sldId id="264"/>
            <p14:sldId id="265"/>
            <p14:sldId id="267"/>
            <p14:sldId id="268"/>
            <p14:sldId id="269"/>
            <p14:sldId id="270"/>
            <p14:sldId id="271"/>
          </p14:sldIdLst>
        </p14:section>
        <p14:section name="Classification" id="{EDCA1495-DA06-4E69-99B1-C739D901A02B}">
          <p14:sldIdLst>
            <p14:sldId id="272"/>
            <p14:sldId id="273"/>
            <p14:sldId id="275"/>
            <p14:sldId id="277"/>
            <p14:sldId id="283"/>
            <p14:sldId id="278"/>
            <p14:sldId id="279"/>
            <p14:sldId id="280"/>
            <p14:sldId id="281"/>
            <p14:sldId id="282"/>
            <p14:sldId id="284"/>
          </p14:sldIdLst>
        </p14:section>
        <p14:section name="Refining classification" id="{E03A105F-62AD-44F0-898D-F7713081B0D2}">
          <p14:sldIdLst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272B-6497-BFCF-8EC8-4A72E2626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DC8F5-5C23-5491-B285-83C9EF777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E836-CF31-DCCD-58C2-301D61F8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E3106-9A62-2093-F328-961A65A2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25FE-9694-3EC3-9040-705ED47D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990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5085-8A36-FEEB-55A1-AE080603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B30F-AE57-BB01-0A5A-2A43F2956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E6B07-D31C-FB9A-545B-420F09E1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F8A3-1648-5D53-208B-5D2A3724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92C2-CCB1-4549-EC01-B59FC157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15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C37CF-21F6-2C7E-BB5C-A0F5506EB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62352-4360-7F09-93F0-C2C4D1FB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95F2-10DC-0A97-C82F-D99A008E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D488A-32FA-5AAF-AC6C-D137810F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07FD5-D951-68F5-444C-32B542FA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138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FC0B-6F13-08D1-BEDD-7728B24E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D64B-9D82-F441-9AAF-51969775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C70C-7A50-26A3-D1FA-83C6E24E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872AD-F5B2-99B2-5F8C-B7478949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8DAB-430C-FBBF-537D-0D136B01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50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5CA9-C959-5C9E-283B-AFC6A7C8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B0F85-4E4B-7350-AADE-148858B6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683C-BC81-F50B-28ED-7112FD8C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6A3BD-07C9-EB35-D972-C2221847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E09E3-3A60-866B-D0CA-DC8CA2CB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845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0CA8-1777-55E9-665E-DE68FA3E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A025-D427-AE28-29F6-58E1CF3E2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E6C0A-FB1A-D7D1-CB9D-1266F1511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08DE3-FE7A-1344-D19A-17DE1604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5F87C-ADE2-C1C6-C68A-9EF71329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23B7F-6D84-4809-819A-4EC0E88A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813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7A3B-BDA3-506D-4F08-247D9C5F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D5EDC-5AD8-4855-003C-385AFFB67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ADD4D-7C26-C7F5-1A21-74A4C0678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10948-284C-DB74-5B23-54B4EF510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90AA0-4E3B-B448-7823-C384186CA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76F46-2118-11AF-6713-4114B4DD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6C28E-1A51-B671-DC53-1B635EF2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EC812-4917-1C7A-8278-3EF8408E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6309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1431-441C-7DFC-4F2A-B42558F5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7C8A2-FF4A-D399-557B-0BC2ED53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9A0E0-B5B0-D8EF-D72A-21E06A02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E180D-0AB2-8531-3E68-7316821C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290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62108-AF46-B788-581B-584C2712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A4564-C68E-D56E-10EB-F8DEF499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24031-B234-0861-9A6F-5CF2DB0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615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DA33-E762-FC05-EE1B-6B81F704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CA68-4E43-2D31-5293-177C59AF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AB9B6-3749-9A20-302E-F0AFB758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9755B-FC40-E7B2-906E-475ED760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17E06-8F5A-513D-7F16-F5C6B5DE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BC3C2-6F33-6EDF-C14E-BC079CCF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561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862-58FF-D6E3-63AD-3FA9587E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1D3A9-70A9-1B45-A888-F6A6B260F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26246-7F67-60C0-1401-B95ECA344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F231-58A6-E8C6-6D8B-D0B0E0D7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C3C4F-5D16-5AFA-CCB7-249DACEA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ED4F2-113C-0E58-FFED-B6A9813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10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4ECF9-3EB2-4F4D-19F8-BDE11D58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6D29-F4DE-C1B3-5ABB-E836C8D6E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0D78B-201D-EE85-7E12-D8C1CBDF7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F5F26-6123-8A05-03AE-1E033B265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BCA0-E048-E562-163B-ADE84E015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007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E86AB-C265-3A8F-BCAF-FD1E3CE5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09577"/>
            <a:ext cx="1166022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248D1-F01D-F38E-CF2E-91FBFC14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54F7D-188A-658B-7C96-3B2101EA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1" y="0"/>
            <a:ext cx="62627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9ED80-5CC9-A006-94A4-96CD487A3132}"/>
              </a:ext>
            </a:extLst>
          </p:cNvPr>
          <p:cNvSpPr txBox="1"/>
          <p:nvPr/>
        </p:nvSpPr>
        <p:spPr>
          <a:xfrm>
            <a:off x="8269793" y="1974052"/>
            <a:ext cx="205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close image and image viewer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6981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AF62-025D-F44D-9365-9A66D934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89458-8CF3-D690-8947-F64DF475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980998"/>
            <a:ext cx="11736438" cy="2896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5421B5-07E3-6550-1C65-A51E333D810E}"/>
              </a:ext>
            </a:extLst>
          </p:cNvPr>
          <p:cNvSpPr/>
          <p:nvPr/>
        </p:nvSpPr>
        <p:spPr>
          <a:xfrm>
            <a:off x="1688123" y="2612573"/>
            <a:ext cx="1135463" cy="512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531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21B7-399B-A84E-CC1C-92F4B3C2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E90A5-BC2E-7777-A10E-A01B2B99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43AD8-CE65-005C-6A43-1EDEA6A81666}"/>
              </a:ext>
            </a:extLst>
          </p:cNvPr>
          <p:cNvSpPr/>
          <p:nvPr/>
        </p:nvSpPr>
        <p:spPr>
          <a:xfrm>
            <a:off x="7676942" y="633047"/>
            <a:ext cx="924448" cy="30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503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D28BB-1FB2-2697-8D53-97376B291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32BEE-9BFB-B560-FDAB-25A94B3D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" y="0"/>
            <a:ext cx="1025416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24F17-402C-7B9F-6B38-853FB4264DBD}"/>
              </a:ext>
            </a:extLst>
          </p:cNvPr>
          <p:cNvSpPr txBox="1"/>
          <p:nvPr/>
        </p:nvSpPr>
        <p:spPr>
          <a:xfrm>
            <a:off x="10348875" y="2317768"/>
            <a:ext cx="1848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“positive” to “healthy” and “negative” to “unhealthy”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2C609-161D-6C48-6DCA-A7D0DADF702F}"/>
              </a:ext>
            </a:extLst>
          </p:cNvPr>
          <p:cNvSpPr/>
          <p:nvPr/>
        </p:nvSpPr>
        <p:spPr>
          <a:xfrm>
            <a:off x="1843124" y="6049108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505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4FE70-D48F-A431-1CE9-353152AE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47" y="0"/>
            <a:ext cx="102453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79225-B168-1307-C6DA-86042E2EE9F4}"/>
              </a:ext>
            </a:extLst>
          </p:cNvPr>
          <p:cNvSpPr txBox="1"/>
          <p:nvPr/>
        </p:nvSpPr>
        <p:spPr>
          <a:xfrm>
            <a:off x="97750" y="2395041"/>
            <a:ext cx="1848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all images by drag and drop or pressing 1 and 2, then click “Train”</a:t>
            </a: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A6EC2-EEB7-E023-AFD1-7D16F19C19F3}"/>
              </a:ext>
            </a:extLst>
          </p:cNvPr>
          <p:cNvSpPr/>
          <p:nvPr/>
        </p:nvSpPr>
        <p:spPr>
          <a:xfrm>
            <a:off x="7162277" y="9240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3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F7AE4-557D-EF68-DA66-A8D95382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47" y="0"/>
            <a:ext cx="102453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144D1-C10A-25E4-8E29-6E1F4559612F}"/>
              </a:ext>
            </a:extLst>
          </p:cNvPr>
          <p:cNvSpPr txBox="1"/>
          <p:nvPr/>
        </p:nvSpPr>
        <p:spPr>
          <a:xfrm>
            <a:off x="97750" y="2395041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 feature scaling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320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4C1A-1A91-3CDA-9323-FF41FD96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BBF86-E351-BFC2-E266-CEC608F2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86" y="0"/>
            <a:ext cx="102453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4B442D-3B2F-A27E-8C9A-D6CF944BDF42}"/>
              </a:ext>
            </a:extLst>
          </p:cNvPr>
          <p:cNvSpPr txBox="1"/>
          <p:nvPr/>
        </p:nvSpPr>
        <p:spPr>
          <a:xfrm>
            <a:off x="97561" y="1403368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important features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5891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DF679-5B75-CDF2-5704-C2BBAD31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96219-8139-774E-E3AE-F43163D1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6B93D-635F-B8A9-0A6F-AFE4669F4E53}"/>
              </a:ext>
            </a:extLst>
          </p:cNvPr>
          <p:cNvSpPr/>
          <p:nvPr/>
        </p:nvSpPr>
        <p:spPr>
          <a:xfrm>
            <a:off x="4723877" y="873233"/>
            <a:ext cx="2515123" cy="257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395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6285-EFDC-10BC-2C28-8CFDBA88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C13B9-8397-3A25-204D-3BBAD16B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2A47C-F321-8381-65DC-9D0090FF2C1E}"/>
              </a:ext>
            </a:extLst>
          </p:cNvPr>
          <p:cNvSpPr/>
          <p:nvPr/>
        </p:nvSpPr>
        <p:spPr>
          <a:xfrm>
            <a:off x="7149577" y="9367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670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A7660-8FD3-1CD0-E170-140D07B3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4E6A5-A747-BE89-856A-E4B54029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170995"/>
            <a:ext cx="7640116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28679-9D36-8D1B-F61A-479A3B1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E02AB-84AB-54C9-F61E-A485A811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647576"/>
            <a:ext cx="1173643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5B9A-F3CF-FA3E-69F1-CE4A1167F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7D168-7A84-A87C-0F45-BDAA882C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53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1E6FDC-4619-3AE0-D21C-9956EAAE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507" y="1472998"/>
            <a:ext cx="4591691" cy="2896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EA9418-BB64-0EF8-EE8D-FF3454DFF37D}"/>
              </a:ext>
            </a:extLst>
          </p:cNvPr>
          <p:cNvSpPr/>
          <p:nvPr/>
        </p:nvSpPr>
        <p:spPr>
          <a:xfrm>
            <a:off x="7149577" y="9367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B0610-D10D-2B52-A2DB-5DC73812EF80}"/>
              </a:ext>
            </a:extLst>
          </p:cNvPr>
          <p:cNvSpPr/>
          <p:nvPr/>
        </p:nvSpPr>
        <p:spPr>
          <a:xfrm>
            <a:off x="9270999" y="3949700"/>
            <a:ext cx="974353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022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8AF82-C17B-A451-89F8-717552B2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25"/>
          <a:stretch>
            <a:fillRect/>
          </a:stretch>
        </p:blipFill>
        <p:spPr>
          <a:xfrm>
            <a:off x="0" y="2550699"/>
            <a:ext cx="11811000" cy="17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02E0D4-DDB3-8400-A967-EA901782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D431A-629E-E945-4D2A-DE3CCB1DC1A0}"/>
              </a:ext>
            </a:extLst>
          </p:cNvPr>
          <p:cNvSpPr/>
          <p:nvPr/>
        </p:nvSpPr>
        <p:spPr>
          <a:xfrm>
            <a:off x="4368277" y="6065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8E33F-6F47-F639-9529-06D95A778243}"/>
              </a:ext>
            </a:extLst>
          </p:cNvPr>
          <p:cNvSpPr/>
          <p:nvPr/>
        </p:nvSpPr>
        <p:spPr>
          <a:xfrm>
            <a:off x="7581377" y="6065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608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7CC4-E954-D1D3-3486-D8E1AE7C8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0B882-E0C1-768E-4D17-057C30EB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980998"/>
            <a:ext cx="1173643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303A-9DA0-5DAD-9271-F17890681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04897-1DB0-9216-03C4-86451343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980998"/>
            <a:ext cx="11736438" cy="2896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8F5389-8EDA-D885-680D-5FF3DF6C3AAE}"/>
              </a:ext>
            </a:extLst>
          </p:cNvPr>
          <p:cNvSpPr/>
          <p:nvPr/>
        </p:nvSpPr>
        <p:spPr>
          <a:xfrm>
            <a:off x="227781" y="2552281"/>
            <a:ext cx="1490487" cy="57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744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114BD-CB08-DC19-FBD0-B495D1D8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3FE6C-72AE-F5C3-40FF-8B193F50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65" y="0"/>
            <a:ext cx="908847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DB7A12-A2D0-DC00-F3E4-235688E3B954}"/>
              </a:ext>
            </a:extLst>
          </p:cNvPr>
          <p:cNvSpPr/>
          <p:nvPr/>
        </p:nvSpPr>
        <p:spPr>
          <a:xfrm>
            <a:off x="8832502" y="673241"/>
            <a:ext cx="981406" cy="432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5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2C18-9284-92E6-A9CE-42C6E16B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9EC22-DB04-2AAE-A9A3-EF39E0D3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847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EF065-29C3-C784-D145-B1B6BF197205}"/>
              </a:ext>
            </a:extLst>
          </p:cNvPr>
          <p:cNvSpPr txBox="1"/>
          <p:nvPr/>
        </p:nvSpPr>
        <p:spPr>
          <a:xfrm>
            <a:off x="2039815" y="813917"/>
            <a:ext cx="41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LID4096" sz="32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3E10E2-1A50-75FD-A3B7-333853AD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92" y="1666629"/>
            <a:ext cx="5430008" cy="1762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5517E-B543-A6E8-A792-CCED208860F1}"/>
              </a:ext>
            </a:extLst>
          </p:cNvPr>
          <p:cNvSpPr txBox="1"/>
          <p:nvPr/>
        </p:nvSpPr>
        <p:spPr>
          <a:xfrm>
            <a:off x="10434244" y="1081854"/>
            <a:ext cx="41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LID4096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24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9B1C2-4607-C5DE-FFA5-5843805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65D19-D651-7F52-6FDF-9568F77F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65" y="0"/>
            <a:ext cx="90884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3F784-9374-EEB1-CAC1-7887EDB5191C}"/>
              </a:ext>
            </a:extLst>
          </p:cNvPr>
          <p:cNvSpPr txBox="1"/>
          <p:nvPr/>
        </p:nvSpPr>
        <p:spPr>
          <a:xfrm>
            <a:off x="2180491" y="2260880"/>
            <a:ext cx="2562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Double click</a:t>
            </a:r>
            <a:endParaRPr lang="LID4096" sz="32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63B0D5-2A6B-19C0-4B53-602B57F48666}"/>
              </a:ext>
            </a:extLst>
          </p:cNvPr>
          <p:cNvCxnSpPr/>
          <p:nvPr/>
        </p:nvCxnSpPr>
        <p:spPr>
          <a:xfrm flipH="1" flipV="1">
            <a:off x="1929284" y="1989574"/>
            <a:ext cx="311498" cy="321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58665-7428-2C27-81C6-BD918E5B8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037B7-95A7-E23A-5711-75CC13DB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30" y="0"/>
            <a:ext cx="6262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B6EE2-5954-370A-3619-DBF0D999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E8323-064A-BBEB-02C6-9DB75A9B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1" y="0"/>
            <a:ext cx="62627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E5E35-6A94-0724-4FF7-BE2B03B87EEF}"/>
              </a:ext>
            </a:extLst>
          </p:cNvPr>
          <p:cNvSpPr txBox="1"/>
          <p:nvPr/>
        </p:nvSpPr>
        <p:spPr>
          <a:xfrm>
            <a:off x="8269794" y="1974052"/>
            <a:ext cx="181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so that</a:t>
            </a:r>
          </a:p>
          <a:p>
            <a:r>
              <a:rPr lang="en-US" dirty="0"/>
              <a:t>DNA = blue</a:t>
            </a:r>
          </a:p>
          <a:p>
            <a:r>
              <a:rPr lang="en-US" dirty="0"/>
              <a:t>Actin = green</a:t>
            </a:r>
          </a:p>
          <a:p>
            <a:r>
              <a:rPr lang="en-US" dirty="0"/>
              <a:t>Tubulin = red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816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63</Words>
  <Application>Microsoft Office PowerPoint</Application>
  <PresentationFormat>Widescreen</PresentationFormat>
  <Paragraphs>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Jesko Wagner</dc:creator>
  <cp:lastModifiedBy>Jesko Wagner</cp:lastModifiedBy>
  <cp:revision>2</cp:revision>
  <dcterms:created xsi:type="dcterms:W3CDTF">2026-02-03T12:37:57Z</dcterms:created>
  <dcterms:modified xsi:type="dcterms:W3CDTF">2026-02-03T16:01:15Z</dcterms:modified>
</cp:coreProperties>
</file>